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4" r:id="rId2"/>
    <p:sldId id="266" r:id="rId3"/>
    <p:sldId id="265" r:id="rId4"/>
    <p:sldId id="267" r:id="rId5"/>
    <p:sldId id="268" r:id="rId6"/>
    <p:sldId id="269" r:id="rId7"/>
    <p:sldId id="263" r:id="rId8"/>
    <p:sldId id="258" r:id="rId9"/>
    <p:sldId id="259" r:id="rId10"/>
    <p:sldId id="261" r:id="rId11"/>
    <p:sldId id="260" r:id="rId12"/>
    <p:sldId id="262" r:id="rId13"/>
    <p:sldId id="25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504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79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49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401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2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6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40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56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96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1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20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E9CED-5AA8-455E-A1B1-F72960B44AA5}" type="datetimeFigureOut">
              <a:rPr lang="ru-RU" smtClean="0"/>
              <a:t>07.02.2024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A3144FF-DE14-4962-953B-48E75FDBB939}" type="slidenum">
              <a:rPr lang="ru-RU" smtClean="0"/>
              <a:t>‹#›</a:t>
            </a:fld>
            <a:endParaRPr lang="ru-RU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540404-51A5-2923-3515-F37A42655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5"/>
          <a:stretch/>
        </p:blipFill>
        <p:spPr bwMode="auto">
          <a:xfrm>
            <a:off x="6271237" y="0"/>
            <a:ext cx="5920763" cy="61194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731C459-7EB4-4ED6-B583-DDDC4A430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573" y="785365"/>
            <a:ext cx="8561747" cy="2541431"/>
          </a:xfrm>
        </p:spPr>
        <p:txBody>
          <a:bodyPr>
            <a:normAutofit/>
          </a:bodyPr>
          <a:lstStyle/>
          <a:p>
            <a:r>
              <a:rPr lang="ru-RU" sz="6000" dirty="0"/>
              <a:t>Элементы </a:t>
            </a:r>
            <a:br>
              <a:rPr lang="ru-RU" sz="6000" dirty="0"/>
            </a:br>
            <a:r>
              <a:rPr lang="ru-RU" sz="6000" dirty="0"/>
              <a:t>игры</a:t>
            </a:r>
          </a:p>
        </p:txBody>
      </p:sp>
    </p:spTree>
    <p:extLst>
      <p:ext uri="{BB962C8B-B14F-4D97-AF65-F5344CB8AC3E}">
        <p14:creationId xmlns:p14="http://schemas.microsoft.com/office/powerpoint/2010/main" val="415962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7933FE7C-F64D-7197-3C74-A3A4434F3A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520237" cy="104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sz="4800" b="1" dirty="0">
                <a:latin typeface="Calibri"/>
                <a:cs typeface="Calibri"/>
              </a:rPr>
              <a:t>Эстетика &lt;-&gt; История</a:t>
            </a:r>
            <a:endParaRPr sz="4800" b="1" dirty="0">
              <a:latin typeface="Calibri"/>
              <a:cs typeface="Calibri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1F1E96-DD77-DC09-530F-23BF2982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429000"/>
            <a:ext cx="60960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A305CBB-ED49-DABE-F101-FEA53FD1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998"/>
            <a:ext cx="609600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61F03-DF13-49B3-97EE-60B7ABBA58DB}"/>
              </a:ext>
            </a:extLst>
          </p:cNvPr>
          <p:cNvSpPr txBox="1"/>
          <p:nvPr/>
        </p:nvSpPr>
        <p:spPr>
          <a:xfrm>
            <a:off x="0" y="2112947"/>
            <a:ext cx="5984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Визуал</a:t>
            </a:r>
            <a:r>
              <a:rPr lang="ru-RU" sz="2400" dirty="0"/>
              <a:t> подчёркивает Японскую эстетику. Вызвано местом действия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9B237-E891-44FD-8115-0C3134DE5B9E}"/>
              </a:ext>
            </a:extLst>
          </p:cNvPr>
          <p:cNvSpPr txBox="1"/>
          <p:nvPr/>
        </p:nvSpPr>
        <p:spPr>
          <a:xfrm>
            <a:off x="6207661" y="2112947"/>
            <a:ext cx="598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Рассказ истории через окружение</a:t>
            </a:r>
          </a:p>
        </p:txBody>
      </p:sp>
    </p:spTree>
    <p:extLst>
      <p:ext uri="{BB962C8B-B14F-4D97-AF65-F5344CB8AC3E}">
        <p14:creationId xmlns:p14="http://schemas.microsoft.com/office/powerpoint/2010/main" val="418664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7933FE7C-F64D-7197-3C74-A3A4434F3A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520238" cy="104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sz="4800" b="1" dirty="0">
                <a:latin typeface="Calibri"/>
                <a:cs typeface="Calibri"/>
              </a:rPr>
              <a:t>Эстетика &lt;-&gt; Технология</a:t>
            </a:r>
            <a:endParaRPr sz="4800" b="1" dirty="0">
              <a:latin typeface="Calibri"/>
              <a:cs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CEC4A5-53DF-4ADC-EB15-8DC66CF52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 r="13162"/>
          <a:stretch/>
        </p:blipFill>
        <p:spPr bwMode="auto">
          <a:xfrm>
            <a:off x="7383158" y="3276014"/>
            <a:ext cx="4808841" cy="358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D23D2F0-FED4-BB8D-0179-8654CB3A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76014"/>
            <a:ext cx="7383160" cy="358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06C428-29AE-4FC3-AF4B-349886277541}"/>
              </a:ext>
            </a:extLst>
          </p:cNvPr>
          <p:cNvSpPr txBox="1"/>
          <p:nvPr/>
        </p:nvSpPr>
        <p:spPr>
          <a:xfrm>
            <a:off x="0" y="2112947"/>
            <a:ext cx="7270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Cell shading </a:t>
            </a:r>
            <a:r>
              <a:rPr lang="ru-RU" sz="2400" dirty="0"/>
              <a:t>позволил создать мультяшный стиль в игре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DDC3F-E579-414C-8E94-38443E1F7EF8}"/>
              </a:ext>
            </a:extLst>
          </p:cNvPr>
          <p:cNvSpPr txBox="1"/>
          <p:nvPr/>
        </p:nvSpPr>
        <p:spPr>
          <a:xfrm>
            <a:off x="7383158" y="2112947"/>
            <a:ext cx="4808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Использовать вибрацию контролера для передачи тактильных ощущений</a:t>
            </a:r>
          </a:p>
        </p:txBody>
      </p:sp>
    </p:spTree>
    <p:extLst>
      <p:ext uri="{BB962C8B-B14F-4D97-AF65-F5344CB8AC3E}">
        <p14:creationId xmlns:p14="http://schemas.microsoft.com/office/powerpoint/2010/main" val="1432838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2">
            <a:extLst>
              <a:ext uri="{FF2B5EF4-FFF2-40B4-BE49-F238E27FC236}">
                <a16:creationId xmlns:a16="http://schemas.microsoft.com/office/drawing/2014/main" id="{7414CF05-87CB-C1BF-5A6E-F8DF1DD4A0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520238" cy="104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sz="4800" b="1" dirty="0">
                <a:latin typeface="Calibri"/>
                <a:cs typeface="Calibri"/>
              </a:rPr>
              <a:t>История &lt;-&gt; Технология</a:t>
            </a:r>
            <a:endParaRPr sz="4800" b="1" dirty="0">
              <a:latin typeface="Calibri"/>
              <a:cs typeface="Calibri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837217-CFE2-FD35-0B47-070AB8A1A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B3FE758-A246-BF49-6B6A-F9EBB729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4B976-1F13-4CDB-9336-288A6059B28D}"/>
              </a:ext>
            </a:extLst>
          </p:cNvPr>
          <p:cNvSpPr txBox="1"/>
          <p:nvPr/>
        </p:nvSpPr>
        <p:spPr>
          <a:xfrm>
            <a:off x="0" y="1932178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Онлайн взаимодействие объяснено параллельными мирами в игре. </a:t>
            </a:r>
            <a:r>
              <a:rPr lang="en-US" sz="2400" dirty="0"/>
              <a:t>NPC </a:t>
            </a:r>
            <a:r>
              <a:rPr lang="ru-RU" sz="2400" dirty="0"/>
              <a:t>и игроки подчинены одинаковым законам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82742-7715-4C3A-A5A9-4585D12D27D2}"/>
              </a:ext>
            </a:extLst>
          </p:cNvPr>
          <p:cNvSpPr txBox="1"/>
          <p:nvPr/>
        </p:nvSpPr>
        <p:spPr>
          <a:xfrm>
            <a:off x="6096000" y="1932177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Используется особенность</a:t>
            </a:r>
            <a:r>
              <a:rPr lang="en-US" sz="2400" dirty="0"/>
              <a:t> ps1 </a:t>
            </a:r>
            <a:r>
              <a:rPr lang="ru-RU" sz="2400" dirty="0"/>
              <a:t>для битвы с антагонистом, который может читать мысли </a:t>
            </a:r>
          </a:p>
        </p:txBody>
      </p:sp>
    </p:spTree>
    <p:extLst>
      <p:ext uri="{BB962C8B-B14F-4D97-AF65-F5344CB8AC3E}">
        <p14:creationId xmlns:p14="http://schemas.microsoft.com/office/powerpoint/2010/main" val="3947865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5;p4">
            <a:extLst>
              <a:ext uri="{FF2B5EF4-FFF2-40B4-BE49-F238E27FC236}">
                <a16:creationId xmlns:a16="http://schemas.microsoft.com/office/drawing/2014/main" id="{DD1882AD-9894-E71D-9EB9-31782B98BD08}"/>
              </a:ext>
            </a:extLst>
          </p:cNvPr>
          <p:cNvSpPr txBox="1">
            <a:spLocks noGrp="1"/>
          </p:cNvSpPr>
          <p:nvPr/>
        </p:nvSpPr>
        <p:spPr>
          <a:xfrm>
            <a:off x="1676400" y="7264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ru-RU" sz="4800" b="1" dirty="0">
                <a:solidFill>
                  <a:schemeClr val="tx1"/>
                </a:solidFill>
              </a:rPr>
              <a:t>Всё вместе</a:t>
            </a:r>
            <a:endParaRPr sz="48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52833-2BE5-A2CD-F6DF-BEE5B39DB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3428999"/>
            <a:ext cx="6095998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41645-5E28-4513-8878-55FCC25D2686}"/>
              </a:ext>
            </a:extLst>
          </p:cNvPr>
          <p:cNvSpPr txBox="1"/>
          <p:nvPr/>
        </p:nvSpPr>
        <p:spPr>
          <a:xfrm>
            <a:off x="275207" y="2051965"/>
            <a:ext cx="57172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Ведьмачье</a:t>
            </a:r>
            <a:r>
              <a:rPr lang="ru-RU" sz="2400" dirty="0"/>
              <a:t> чутьё представлено в книге, как обострение органов чувств.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Используется как активируемая способность.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Позволяет выполнять квесты.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Визуализирует броские объекты и запахи.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Сделано с помощью шейдера, который рендерит объекты особым образом.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97FAD-8A5B-4762-8EE3-F2DA8D9D58FA}"/>
              </a:ext>
            </a:extLst>
          </p:cNvPr>
          <p:cNvSpPr txBox="1"/>
          <p:nvPr/>
        </p:nvSpPr>
        <p:spPr>
          <a:xfrm>
            <a:off x="6285391" y="1682633"/>
            <a:ext cx="57172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При этом сама механика реализована не очень. Она не представляет интересные выборы для использования.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2">
                    <a:lumMod val="50000"/>
                  </a:schemeClr>
                </a:solidFill>
              </a:rPr>
              <a:t>Но благодаря связке всего, она ощущается уместной.</a:t>
            </a:r>
          </a:p>
        </p:txBody>
      </p:sp>
    </p:spTree>
    <p:extLst>
      <p:ext uri="{BB962C8B-B14F-4D97-AF65-F5344CB8AC3E}">
        <p14:creationId xmlns:p14="http://schemas.microsoft.com/office/powerpoint/2010/main" val="292336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F8959F-934E-438C-8B3F-2802C4F2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Эстетика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86CF4B0-C74A-4238-8965-CA56FB030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Всё что воздействует на органы чувств игрока</a:t>
            </a:r>
          </a:p>
          <a:p>
            <a:r>
              <a:rPr lang="ru-RU" dirty="0" err="1"/>
              <a:t>Визуал</a:t>
            </a:r>
            <a:endParaRPr lang="ru-RU" dirty="0"/>
          </a:p>
          <a:p>
            <a:r>
              <a:rPr lang="ru-RU" dirty="0"/>
              <a:t>Звук / музыка</a:t>
            </a:r>
          </a:p>
          <a:p>
            <a:r>
              <a:rPr lang="ru-RU" dirty="0"/>
              <a:t>Тактильные ощущения</a:t>
            </a:r>
          </a:p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Вкусовые</a:t>
            </a:r>
          </a:p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Обонятельные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192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F8959F-934E-438C-8B3F-2802C4F2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86CF4B0-C74A-4238-8965-CA56FB030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Механика</a:t>
            </a:r>
          </a:p>
          <a:p>
            <a:r>
              <a:rPr lang="ru-RU" dirty="0"/>
              <a:t>Геймплей</a:t>
            </a:r>
          </a:p>
          <a:p>
            <a:r>
              <a:rPr lang="ru-RU" dirty="0"/>
              <a:t>Системы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314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F8959F-934E-438C-8B3F-2802C4F2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86CF4B0-C74A-4238-8965-CA56FB030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Сюжет, сценарий, лор</a:t>
            </a:r>
          </a:p>
          <a:p>
            <a:r>
              <a:rPr lang="ru-RU" dirty="0"/>
              <a:t>Реальные знания о мире</a:t>
            </a:r>
          </a:p>
          <a:p>
            <a:r>
              <a:rPr lang="ru-RU" dirty="0"/>
              <a:t>Стереотипы, ложные факты, ожидания, информация из других произведений</a:t>
            </a:r>
          </a:p>
          <a:p>
            <a:r>
              <a:rPr lang="ru-RU" dirty="0"/>
              <a:t>События происходящие с игроком</a:t>
            </a:r>
          </a:p>
          <a:p>
            <a:r>
              <a:rPr lang="ru-RU" dirty="0"/>
              <a:t>Действия игрока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56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F8959F-934E-438C-8B3F-2802C4F2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86CF4B0-C74A-4238-8965-CA56FB030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Движок</a:t>
            </a:r>
          </a:p>
          <a:p>
            <a:r>
              <a:rPr lang="ru-RU" dirty="0"/>
              <a:t>Платформа</a:t>
            </a:r>
          </a:p>
          <a:p>
            <a:r>
              <a:rPr lang="ru-RU" dirty="0"/>
              <a:t>Устройства контроля/гаджеты</a:t>
            </a:r>
          </a:p>
          <a:p>
            <a:r>
              <a:rPr lang="ru-RU" dirty="0"/>
              <a:t>Инструменты разработчиков</a:t>
            </a:r>
          </a:p>
        </p:txBody>
      </p:sp>
    </p:spTree>
    <p:extLst>
      <p:ext uri="{BB962C8B-B14F-4D97-AF65-F5344CB8AC3E}">
        <p14:creationId xmlns:p14="http://schemas.microsoft.com/office/powerpoint/2010/main" val="324697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75F58-097C-4113-A85B-0E1E7D21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знать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3FAC8-11F1-414A-B390-E905BAD5F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Хороший дизайн связывает эти элементы, чтобы они служили общей цели. Это позволяет сделать игру цельной и крепкой.</a:t>
            </a:r>
          </a:p>
          <a:p>
            <a:r>
              <a:rPr lang="ru-RU" dirty="0"/>
              <a:t>Если элемент не связан с другими, то он будет чувствоваться лишним. Его можно выкинуть из игры.</a:t>
            </a:r>
          </a:p>
          <a:p>
            <a:r>
              <a:rPr lang="ru-RU" dirty="0"/>
              <a:t>При принятии решений о дизайне игры думайте о связках. Выбирайте то, </a:t>
            </a:r>
            <a:r>
              <a:rPr lang="ru-RU" dirty="0" err="1"/>
              <a:t>чтобудет</a:t>
            </a:r>
            <a:r>
              <a:rPr lang="ru-RU" dirty="0"/>
              <a:t> </a:t>
            </a:r>
            <a:r>
              <a:rPr lang="ru-RU" dirty="0" err="1"/>
              <a:t>сочитаться</a:t>
            </a:r>
            <a:r>
              <a:rPr lang="ru-RU" dirty="0"/>
              <a:t> с другими элементами.</a:t>
            </a:r>
          </a:p>
        </p:txBody>
      </p:sp>
    </p:spTree>
    <p:extLst>
      <p:ext uri="{BB962C8B-B14F-4D97-AF65-F5344CB8AC3E}">
        <p14:creationId xmlns:p14="http://schemas.microsoft.com/office/powerpoint/2010/main" val="251441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81CCC-4179-483F-23B9-B95F9AB8E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225" y="2419643"/>
            <a:ext cx="5904775" cy="44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5;p4">
            <a:extLst>
              <a:ext uri="{FF2B5EF4-FFF2-40B4-BE49-F238E27FC236}">
                <a16:creationId xmlns:a16="http://schemas.microsoft.com/office/drawing/2014/main" id="{54510BC3-41AB-1E75-4D9B-670E4EFA195B}"/>
              </a:ext>
            </a:extLst>
          </p:cNvPr>
          <p:cNvSpPr txBox="1">
            <a:spLocks noGrp="1"/>
          </p:cNvSpPr>
          <p:nvPr/>
        </p:nvSpPr>
        <p:spPr>
          <a:xfrm>
            <a:off x="0" y="21419"/>
            <a:ext cx="10262586" cy="8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ru-RU" sz="4800" b="1" dirty="0">
                <a:solidFill>
                  <a:schemeClr val="tx1"/>
                </a:solidFill>
              </a:rPr>
              <a:t>Механика &lt;-&gt; Эстетика</a:t>
            </a:r>
            <a:endParaRPr sz="4800" b="1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77C3CBA-47FD-E464-AE2F-37D991123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" r="14955"/>
          <a:stretch/>
        </p:blipFill>
        <p:spPr bwMode="auto">
          <a:xfrm>
            <a:off x="0" y="2419643"/>
            <a:ext cx="6287225" cy="44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FF4AB-107F-4E3B-8444-7EE06FA7AA36}"/>
              </a:ext>
            </a:extLst>
          </p:cNvPr>
          <p:cNvSpPr txBox="1"/>
          <p:nvPr/>
        </p:nvSpPr>
        <p:spPr>
          <a:xfrm>
            <a:off x="177554" y="1692130"/>
            <a:ext cx="463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Эффекты от выстрелов игрока.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D988E-ED5A-4FD2-818A-45C5B9EF4AB8}"/>
              </a:ext>
            </a:extLst>
          </p:cNvPr>
          <p:cNvSpPr txBox="1"/>
          <p:nvPr/>
        </p:nvSpPr>
        <p:spPr>
          <a:xfrm>
            <a:off x="6384879" y="1507465"/>
            <a:ext cx="5211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Во время боя играет напряжённая </a:t>
            </a:r>
          </a:p>
          <a:p>
            <a:r>
              <a:rPr lang="ru-RU" sz="2400" dirty="0"/>
              <a:t>мелодия</a:t>
            </a:r>
          </a:p>
        </p:txBody>
      </p:sp>
    </p:spTree>
    <p:extLst>
      <p:ext uri="{BB962C8B-B14F-4D97-AF65-F5344CB8AC3E}">
        <p14:creationId xmlns:p14="http://schemas.microsoft.com/office/powerpoint/2010/main" val="260716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p3">
            <a:extLst>
              <a:ext uri="{FF2B5EF4-FFF2-40B4-BE49-F238E27FC236}">
                <a16:creationId xmlns:a16="http://schemas.microsoft.com/office/drawing/2014/main" id="{C46460F2-1F04-F9BF-AF61-CB00685975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ru-RU" sz="4800" b="1" dirty="0">
                <a:latin typeface="Calibri"/>
                <a:cs typeface="Calibri"/>
                <a:sym typeface="Calibri"/>
              </a:rPr>
              <a:t>Механика &lt;-&gt; История</a:t>
            </a:r>
            <a:endParaRPr sz="4800" b="1" dirty="0">
              <a:latin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E7358F-515D-A13F-EE1F-DF14953A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430" y="3323492"/>
            <a:ext cx="6283569" cy="353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6D0C9D-155E-2FF4-C495-28CF3B14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0"/>
          <a:stretch/>
        </p:blipFill>
        <p:spPr bwMode="auto">
          <a:xfrm>
            <a:off x="0" y="3323492"/>
            <a:ext cx="5908430" cy="353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699923-94E7-4E9D-BEF4-562933439B7E}"/>
              </a:ext>
            </a:extLst>
          </p:cNvPr>
          <p:cNvSpPr txBox="1"/>
          <p:nvPr/>
        </p:nvSpPr>
        <p:spPr>
          <a:xfrm>
            <a:off x="177554" y="1692130"/>
            <a:ext cx="51828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Сюжетно обоснована новая пушка</a:t>
            </a:r>
          </a:p>
          <a:p>
            <a:r>
              <a:rPr lang="ru-RU" sz="2400" dirty="0"/>
              <a:t>у игрока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CEC92-DF16-4A1F-BBE4-241EA2CD1A4A}"/>
              </a:ext>
            </a:extLst>
          </p:cNvPr>
          <p:cNvSpPr txBox="1"/>
          <p:nvPr/>
        </p:nvSpPr>
        <p:spPr>
          <a:xfrm>
            <a:off x="6096000" y="1585863"/>
            <a:ext cx="5807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сюжету герой может видеть будущее.</a:t>
            </a:r>
          </a:p>
          <a:p>
            <a:r>
              <a:rPr lang="ru-RU" dirty="0"/>
              <a:t>В игре появляется механика, предсказывающая удары игроков.</a:t>
            </a:r>
          </a:p>
          <a:p>
            <a:r>
              <a:rPr lang="ru-RU" dirty="0"/>
              <a:t>Специальный меч, по сюжету, не может ранить людей. Соответственно по ним урон не проходит</a:t>
            </a:r>
          </a:p>
        </p:txBody>
      </p:sp>
    </p:spTree>
    <p:extLst>
      <p:ext uri="{BB962C8B-B14F-4D97-AF65-F5344CB8AC3E}">
        <p14:creationId xmlns:p14="http://schemas.microsoft.com/office/powerpoint/2010/main" val="373769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;p2">
            <a:extLst>
              <a:ext uri="{FF2B5EF4-FFF2-40B4-BE49-F238E27FC236}">
                <a16:creationId xmlns:a16="http://schemas.microsoft.com/office/drawing/2014/main" id="{7933FE7C-F64D-7197-3C74-A3A4434F3A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520237" cy="104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sz="4800" b="1" dirty="0">
                <a:latin typeface="Calibri"/>
                <a:cs typeface="Calibri"/>
              </a:rPr>
              <a:t>Механика &lt;-&gt; Технология</a:t>
            </a:r>
            <a:endParaRPr sz="4800" b="1" dirty="0">
              <a:latin typeface="Calibri"/>
              <a:cs typeface="Calibri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3432D7-BBDC-23AE-A642-C65674F4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230" y="2403230"/>
            <a:ext cx="4454769" cy="445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E1F16E3-C5E2-6F5A-2CCB-636977431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3711"/>
            <a:ext cx="7078862" cy="442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CAA93-A871-4E1B-8C65-5FC34B84B160}"/>
              </a:ext>
            </a:extLst>
          </p:cNvPr>
          <p:cNvSpPr txBox="1"/>
          <p:nvPr/>
        </p:nvSpPr>
        <p:spPr>
          <a:xfrm>
            <a:off x="0" y="1126119"/>
            <a:ext cx="6427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Физический движок </a:t>
            </a:r>
            <a:r>
              <a:rPr lang="en-US" sz="2400" dirty="0"/>
              <a:t>Havok Engine</a:t>
            </a:r>
            <a:r>
              <a:rPr lang="ru-RU" sz="2400" dirty="0"/>
              <a:t> удалось построить механики и геймплей на физике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24917-1116-4842-B13A-8E057F842528}"/>
              </a:ext>
            </a:extLst>
          </p:cNvPr>
          <p:cNvSpPr txBox="1"/>
          <p:nvPr/>
        </p:nvSpPr>
        <p:spPr>
          <a:xfrm>
            <a:off x="7737230" y="1126119"/>
            <a:ext cx="4661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Нужно учитывать число и расположение кнопок для дизайна механик</a:t>
            </a:r>
          </a:p>
        </p:txBody>
      </p:sp>
    </p:spTree>
    <p:extLst>
      <p:ext uri="{BB962C8B-B14F-4D97-AF65-F5344CB8AC3E}">
        <p14:creationId xmlns:p14="http://schemas.microsoft.com/office/powerpoint/2010/main" val="3502127032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Галерея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TM10001114[[fn=Галерея]]</Template>
  <TotalTime>65</TotalTime>
  <Words>323</Words>
  <Application>Microsoft Office PowerPoint</Application>
  <PresentationFormat>Широкоэкранный</PresentationFormat>
  <Paragraphs>57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Palatino Linotype</vt:lpstr>
      <vt:lpstr>Галерея</vt:lpstr>
      <vt:lpstr>Элементы  игры</vt:lpstr>
      <vt:lpstr>Эстетика</vt:lpstr>
      <vt:lpstr>Механика</vt:lpstr>
      <vt:lpstr>Контекст</vt:lpstr>
      <vt:lpstr>Технология</vt:lpstr>
      <vt:lpstr>Для чего знать</vt:lpstr>
      <vt:lpstr>Презентация PowerPoint</vt:lpstr>
      <vt:lpstr>Механика &lt;-&gt; История</vt:lpstr>
      <vt:lpstr>Механика &lt;-&gt; Технология</vt:lpstr>
      <vt:lpstr>Эстетика &lt;-&gt; История</vt:lpstr>
      <vt:lpstr>Эстетика &lt;-&gt; Технология</vt:lpstr>
      <vt:lpstr>История &lt;-&gt; Технология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Crow XR</dc:creator>
  <cp:lastModifiedBy>Kubirill</cp:lastModifiedBy>
  <cp:revision>7</cp:revision>
  <dcterms:created xsi:type="dcterms:W3CDTF">2023-02-10T06:46:32Z</dcterms:created>
  <dcterms:modified xsi:type="dcterms:W3CDTF">2024-02-07T12:51:30Z</dcterms:modified>
</cp:coreProperties>
</file>